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Light" panose="020B0502040204020203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92"/>
    <a:srgbClr val="18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f3329da8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f3329da8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f3329da8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f3329da8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f3329da8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f3329da8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f3329da8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f3329da8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f3329da8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f3329da8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f3329da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f3329da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f3329da89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2f3329da89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f3329da89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2f3329da89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f3329da89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2f3329da89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f3329da8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32f3329da8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f3329da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f3329da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f3329da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f3329da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f3329da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f3329da8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f3329da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f3329da8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3329da8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f3329da8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f3329da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f3329da8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3329da8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f3329da8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9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19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11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13.png"/><Relationship Id="rId19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196100" y="3527850"/>
            <a:ext cx="35526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21" b="1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 Name, Callsign</a:t>
            </a:r>
            <a:endParaRPr sz="3221" b="1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Title, YLRL</a:t>
            </a:r>
            <a:endParaRPr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0" i="1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Address</a:t>
            </a:r>
            <a:endParaRPr sz="2480" i="1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491000" y="3767100"/>
            <a:ext cx="2826900" cy="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11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/ Logos</a:t>
            </a:r>
            <a:endParaRPr sz="2011"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97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</a:t>
            </a:r>
            <a:endParaRPr sz="1597" i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511775" y="2289928"/>
            <a:ext cx="4979349" cy="718457"/>
            <a:chOff x="0" y="-314013"/>
            <a:chExt cx="13204319" cy="1708172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504257" y="-314013"/>
              <a:ext cx="12195980" cy="1708172"/>
              <a:chOff x="0" y="-66675"/>
              <a:chExt cx="2589600" cy="362700"/>
            </a:xfrm>
          </p:grpSpPr>
          <p:sp>
            <p:nvSpPr>
              <p:cNvPr id="58" name="Google Shape;58;p13"/>
              <p:cNvSpPr/>
              <p:nvPr/>
            </p:nvSpPr>
            <p:spPr>
              <a:xfrm>
                <a:off x="0" y="0"/>
                <a:ext cx="2589575" cy="295998"/>
              </a:xfrm>
              <a:custGeom>
                <a:avLst/>
                <a:gdLst/>
                <a:ahLst/>
                <a:cxnLst/>
                <a:rect l="l" t="t" r="r" b="b"/>
                <a:pathLst>
                  <a:path w="2589575" h="295998" extrusionOk="0">
                    <a:moveTo>
                      <a:pt x="0" y="0"/>
                    </a:moveTo>
                    <a:lnTo>
                      <a:pt x="2589575" y="0"/>
                    </a:lnTo>
                    <a:lnTo>
                      <a:pt x="2589575" y="295998"/>
                    </a:lnTo>
                    <a:lnTo>
                      <a:pt x="0" y="295998"/>
                    </a:lnTo>
                    <a:close/>
                  </a:path>
                </a:pathLst>
              </a:custGeom>
              <a:solidFill>
                <a:srgbClr val="302F6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0" y="-66675"/>
                <a:ext cx="2589600" cy="36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 rot="5400000">
              <a:off x="12249265" y="438979"/>
              <a:ext cx="1394033" cy="516075"/>
              <a:chOff x="0" y="0"/>
              <a:chExt cx="812800" cy="300901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0" y="0"/>
                <a:ext cx="812800" cy="3009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0901" extrusionOk="0">
                    <a:moveTo>
                      <a:pt x="406400" y="0"/>
                    </a:moveTo>
                    <a:lnTo>
                      <a:pt x="812800" y="300901"/>
                    </a:lnTo>
                    <a:lnTo>
                      <a:pt x="0" y="30090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02F6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127000" y="63504"/>
                <a:ext cx="558900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 rot="-5400000">
              <a:off x="-438979" y="438970"/>
              <a:ext cx="1394033" cy="516075"/>
              <a:chOff x="0" y="0"/>
              <a:chExt cx="812800" cy="300901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0" y="0"/>
                <a:ext cx="812800" cy="3009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0901" extrusionOk="0">
                    <a:moveTo>
                      <a:pt x="406400" y="0"/>
                    </a:moveTo>
                    <a:lnTo>
                      <a:pt x="812800" y="300901"/>
                    </a:lnTo>
                    <a:lnTo>
                      <a:pt x="0" y="30090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02F6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127000" y="63504"/>
                <a:ext cx="558900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638450" y="2510375"/>
            <a:ext cx="47901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 b="1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TITLE</a:t>
            </a:r>
            <a:endParaRPr sz="3480" b="1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400200" y="3175850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ANGELES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171825" y="1012600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SANTA MONICA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5432325" y="819875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1620050" y="3175850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587275" y="635450"/>
            <a:ext cx="1512948" cy="1553632"/>
          </a:xfrm>
          <a:custGeom>
            <a:avLst/>
            <a:gdLst/>
            <a:ahLst/>
            <a:cxnLst/>
            <a:rect l="l" t="t" r="r" b="b"/>
            <a:pathLst>
              <a:path w="2430439" h="2437070" extrusionOk="0">
                <a:moveTo>
                  <a:pt x="0" y="0"/>
                </a:moveTo>
                <a:lnTo>
                  <a:pt x="2430439" y="0"/>
                </a:lnTo>
                <a:lnTo>
                  <a:pt x="2430439" y="2437070"/>
                </a:lnTo>
                <a:lnTo>
                  <a:pt x="0" y="243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0" name="Google Shape;140;p22"/>
          <p:cNvSpPr/>
          <p:nvPr/>
        </p:nvSpPr>
        <p:spPr>
          <a:xfrm>
            <a:off x="6905850" y="3007950"/>
            <a:ext cx="1512948" cy="1553632"/>
          </a:xfrm>
          <a:custGeom>
            <a:avLst/>
            <a:gdLst/>
            <a:ahLst/>
            <a:cxnLst/>
            <a:rect l="l" t="t" r="r" b="b"/>
            <a:pathLst>
              <a:path w="2430439" h="2437070" extrusionOk="0">
                <a:moveTo>
                  <a:pt x="0" y="0"/>
                </a:moveTo>
                <a:lnTo>
                  <a:pt x="2430439" y="0"/>
                </a:lnTo>
                <a:lnTo>
                  <a:pt x="2430439" y="2437070"/>
                </a:lnTo>
                <a:lnTo>
                  <a:pt x="0" y="243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066800" y="1081300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D9B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CITY</a:t>
            </a:r>
            <a:endParaRPr b="1">
              <a:solidFill>
                <a:srgbClr val="DD9B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DD9B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endParaRPr sz="2200" b="1">
              <a:solidFill>
                <a:srgbClr val="DD9B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419700" y="1081300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D9B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CITY</a:t>
            </a:r>
            <a:endParaRPr b="1">
              <a:solidFill>
                <a:srgbClr val="DD9B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DD9B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endParaRPr sz="2200" b="1">
              <a:solidFill>
                <a:srgbClr val="DD9B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811275" y="1027900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D9B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CITY</a:t>
            </a:r>
            <a:endParaRPr b="1">
              <a:solidFill>
                <a:srgbClr val="DD9B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DD9B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endParaRPr sz="2200" b="1">
              <a:solidFill>
                <a:srgbClr val="DD9B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611D3F44-0470-AF86-CACC-0197643791FD}"/>
              </a:ext>
            </a:extLst>
          </p:cNvPr>
          <p:cNvSpPr/>
          <p:nvPr/>
        </p:nvSpPr>
        <p:spPr>
          <a:xfrm>
            <a:off x="1360237" y="2374301"/>
            <a:ext cx="1057142" cy="107309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IMAGE PLACE-HOLDER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E7121E27-35C0-EEB4-7BA9-E132B3AE66CC}"/>
              </a:ext>
            </a:extLst>
          </p:cNvPr>
          <p:cNvSpPr/>
          <p:nvPr/>
        </p:nvSpPr>
        <p:spPr>
          <a:xfrm>
            <a:off x="4043429" y="2374301"/>
            <a:ext cx="1057142" cy="107309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IMAGE PLACE-HOLDER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5B85E7F9-F4C8-A934-0EF0-F1B02A55C319}"/>
              </a:ext>
            </a:extLst>
          </p:cNvPr>
          <p:cNvSpPr/>
          <p:nvPr/>
        </p:nvSpPr>
        <p:spPr>
          <a:xfrm>
            <a:off x="6758151" y="2432108"/>
            <a:ext cx="1057142" cy="107309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IMAGE PLACE-HOLDER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769325" y="1472200"/>
            <a:ext cx="23046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CALLSIGN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347750" y="1472200"/>
            <a:ext cx="23046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CALLSIGN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048275" y="1472200"/>
            <a:ext cx="23046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CALLSIGN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891425" y="2502775"/>
            <a:ext cx="20604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</a:t>
            </a: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541800" y="2502775"/>
            <a:ext cx="20604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</a:t>
            </a: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6170375" y="2502775"/>
            <a:ext cx="20604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</a:t>
            </a: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2274475" y="900900"/>
            <a:ext cx="45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HEADING HERE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4831650" y="1083625"/>
            <a:ext cx="31659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HEADING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5066850" y="1889575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734800" y="1308875"/>
            <a:ext cx="4503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sz="4020"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734800" y="2030700"/>
            <a:ext cx="45039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 Name, Callsign</a:t>
            </a:r>
            <a:endParaRPr sz="1900"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Address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9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80" name="Google Shape;180;p28"/>
          <p:cNvGrpSpPr/>
          <p:nvPr/>
        </p:nvGrpSpPr>
        <p:grpSpPr>
          <a:xfrm>
            <a:off x="2448312" y="55684"/>
            <a:ext cx="4279545" cy="581733"/>
            <a:chOff x="0" y="-385762"/>
            <a:chExt cx="11412120" cy="1551287"/>
          </a:xfrm>
        </p:grpSpPr>
        <p:grpSp>
          <p:nvGrpSpPr>
            <p:cNvPr id="181" name="Google Shape;181;p28"/>
            <p:cNvGrpSpPr/>
            <p:nvPr/>
          </p:nvGrpSpPr>
          <p:grpSpPr>
            <a:xfrm>
              <a:off x="0" y="-385762"/>
              <a:ext cx="11412120" cy="1551287"/>
              <a:chOff x="0" y="-76200"/>
              <a:chExt cx="2254246" cy="306427"/>
            </a:xfrm>
          </p:grpSpPr>
          <p:sp>
            <p:nvSpPr>
              <p:cNvPr id="182" name="Google Shape;182;p28"/>
              <p:cNvSpPr/>
              <p:nvPr/>
            </p:nvSpPr>
            <p:spPr>
              <a:xfrm>
                <a:off x="0" y="0"/>
                <a:ext cx="2254246" cy="230227"/>
              </a:xfrm>
              <a:custGeom>
                <a:avLst/>
                <a:gdLst/>
                <a:ahLst/>
                <a:cxnLst/>
                <a:rect l="l" t="t" r="r" b="b"/>
                <a:pathLst>
                  <a:path w="2254246" h="230227" extrusionOk="0">
                    <a:moveTo>
                      <a:pt x="0" y="0"/>
                    </a:moveTo>
                    <a:lnTo>
                      <a:pt x="2254246" y="0"/>
                    </a:lnTo>
                    <a:lnTo>
                      <a:pt x="2254246" y="230227"/>
                    </a:lnTo>
                    <a:lnTo>
                      <a:pt x="0" y="230227"/>
                    </a:lnTo>
                    <a:close/>
                  </a:path>
                </a:pathLst>
              </a:custGeom>
              <a:solidFill>
                <a:srgbClr val="302F6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Google Shape;183;p28"/>
              <p:cNvSpPr txBox="1"/>
              <p:nvPr/>
            </p:nvSpPr>
            <p:spPr>
              <a:xfrm>
                <a:off x="0" y="-76200"/>
                <a:ext cx="2254200" cy="3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</a:t>
                </a:r>
                <a:endParaRPr sz="700"/>
              </a:p>
            </p:txBody>
          </p:sp>
        </p:grpSp>
        <p:sp>
          <p:nvSpPr>
            <p:cNvPr id="184" name="Google Shape;184;p28"/>
            <p:cNvSpPr txBox="1"/>
            <p:nvPr/>
          </p:nvSpPr>
          <p:spPr>
            <a:xfrm>
              <a:off x="620935" y="270174"/>
              <a:ext cx="101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E1E3E9"/>
                  </a:solidFill>
                  <a:latin typeface="Poppins"/>
                  <a:ea typeface="Poppins"/>
                  <a:cs typeface="Poppins"/>
                  <a:sym typeface="Poppins"/>
                </a:rPr>
                <a:t>Remember to delete this slide before presenting!</a:t>
              </a:r>
              <a:endParaRPr sz="500"/>
            </a:p>
          </p:txBody>
        </p:sp>
      </p:grpSp>
      <p:sp>
        <p:nvSpPr>
          <p:cNvPr id="185" name="Google Shape;185;p28"/>
          <p:cNvSpPr txBox="1"/>
          <p:nvPr/>
        </p:nvSpPr>
        <p:spPr>
          <a:xfrm>
            <a:off x="783327" y="676673"/>
            <a:ext cx="33237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86" name="Google Shape;186;p28"/>
          <p:cNvSpPr txBox="1"/>
          <p:nvPr/>
        </p:nvSpPr>
        <p:spPr>
          <a:xfrm>
            <a:off x="3770102" y="781125"/>
            <a:ext cx="4479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An overview of the fonts, colors, and logos used In this template</a:t>
            </a:r>
            <a:endParaRPr sz="700"/>
          </a:p>
        </p:txBody>
      </p:sp>
      <p:sp>
        <p:nvSpPr>
          <p:cNvPr id="187" name="Google Shape;187;p28"/>
          <p:cNvSpPr txBox="1"/>
          <p:nvPr/>
        </p:nvSpPr>
        <p:spPr>
          <a:xfrm>
            <a:off x="1426349" y="1299614"/>
            <a:ext cx="994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FONTS</a:t>
            </a:r>
            <a:endParaRPr sz="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3841739" y="1299613"/>
            <a:ext cx="1411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COLORS</a:t>
            </a:r>
            <a:endParaRPr sz="5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6658005" y="1299613"/>
            <a:ext cx="12402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LOGOS</a:t>
            </a:r>
            <a:endParaRPr sz="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3381793" y="1651171"/>
            <a:ext cx="1467300" cy="22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Brand Colors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NAVY #302F68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SILVER #E1E3E9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Accent Colors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WHITE: #FFFFFF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GOLD: #DD9B37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Illustration Colors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1" name="Google Shape;191;p28"/>
          <p:cNvGrpSpPr/>
          <p:nvPr/>
        </p:nvGrpSpPr>
        <p:grpSpPr>
          <a:xfrm>
            <a:off x="4849116" y="3087258"/>
            <a:ext cx="404505" cy="472193"/>
            <a:chOff x="0" y="-76200"/>
            <a:chExt cx="494203" cy="576900"/>
          </a:xfrm>
        </p:grpSpPr>
        <p:sp>
          <p:nvSpPr>
            <p:cNvPr id="192" name="Google Shape;192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DD9B37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Google Shape;193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28"/>
          <p:cNvGrpSpPr/>
          <p:nvPr/>
        </p:nvGrpSpPr>
        <p:grpSpPr>
          <a:xfrm>
            <a:off x="4849116" y="2677451"/>
            <a:ext cx="404505" cy="472193"/>
            <a:chOff x="0" y="-76200"/>
            <a:chExt cx="494203" cy="576900"/>
          </a:xfrm>
        </p:grpSpPr>
        <p:sp>
          <p:nvSpPr>
            <p:cNvPr id="195" name="Google Shape;195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Google Shape;196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8"/>
          <p:cNvGrpSpPr/>
          <p:nvPr/>
        </p:nvGrpSpPr>
        <p:grpSpPr>
          <a:xfrm>
            <a:off x="4849116" y="2172166"/>
            <a:ext cx="404505" cy="472193"/>
            <a:chOff x="0" y="-76200"/>
            <a:chExt cx="494203" cy="576900"/>
          </a:xfrm>
        </p:grpSpPr>
        <p:sp>
          <p:nvSpPr>
            <p:cNvPr id="198" name="Google Shape;198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E1E3E9"/>
            </a:solidFill>
            <a:ln w="38100" cap="sq" cmpd="sng">
              <a:solidFill>
                <a:srgbClr val="302F6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Google Shape;199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28"/>
          <p:cNvGrpSpPr/>
          <p:nvPr/>
        </p:nvGrpSpPr>
        <p:grpSpPr>
          <a:xfrm>
            <a:off x="4849116" y="1753065"/>
            <a:ext cx="404505" cy="472193"/>
            <a:chOff x="0" y="-76200"/>
            <a:chExt cx="494203" cy="576900"/>
          </a:xfrm>
        </p:grpSpPr>
        <p:sp>
          <p:nvSpPr>
            <p:cNvPr id="201" name="Google Shape;201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302F6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28"/>
          <p:cNvGrpSpPr/>
          <p:nvPr/>
        </p:nvGrpSpPr>
        <p:grpSpPr>
          <a:xfrm>
            <a:off x="3365595" y="3895960"/>
            <a:ext cx="404505" cy="472193"/>
            <a:chOff x="0" y="-76200"/>
            <a:chExt cx="494203" cy="576900"/>
          </a:xfrm>
        </p:grpSpPr>
        <p:sp>
          <p:nvSpPr>
            <p:cNvPr id="204" name="Google Shape;204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Google Shape;205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28"/>
          <p:cNvGrpSpPr/>
          <p:nvPr/>
        </p:nvGrpSpPr>
        <p:grpSpPr>
          <a:xfrm>
            <a:off x="3837599" y="3895960"/>
            <a:ext cx="404505" cy="472193"/>
            <a:chOff x="0" y="-76200"/>
            <a:chExt cx="494203" cy="576900"/>
          </a:xfrm>
        </p:grpSpPr>
        <p:sp>
          <p:nvSpPr>
            <p:cNvPr id="207" name="Google Shape;207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Google Shape;208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309604" y="3895960"/>
            <a:ext cx="404505" cy="472193"/>
            <a:chOff x="0" y="-76200"/>
            <a:chExt cx="494203" cy="576900"/>
          </a:xfrm>
        </p:grpSpPr>
        <p:sp>
          <p:nvSpPr>
            <p:cNvPr id="210" name="Google Shape;210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9FCAD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28"/>
          <p:cNvGrpSpPr/>
          <p:nvPr/>
        </p:nvGrpSpPr>
        <p:grpSpPr>
          <a:xfrm>
            <a:off x="4781609" y="3895960"/>
            <a:ext cx="404505" cy="472193"/>
            <a:chOff x="0" y="-76200"/>
            <a:chExt cx="494203" cy="576900"/>
          </a:xfrm>
        </p:grpSpPr>
        <p:sp>
          <p:nvSpPr>
            <p:cNvPr id="213" name="Google Shape;213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CDDFE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Google Shape;214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28"/>
          <p:cNvGrpSpPr/>
          <p:nvPr/>
        </p:nvGrpSpPr>
        <p:grpSpPr>
          <a:xfrm>
            <a:off x="5253614" y="3895960"/>
            <a:ext cx="404505" cy="472193"/>
            <a:chOff x="0" y="-76200"/>
            <a:chExt cx="494203" cy="576900"/>
          </a:xfrm>
        </p:grpSpPr>
        <p:sp>
          <p:nvSpPr>
            <p:cNvPr id="216" name="Google Shape;216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E8EFF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Google Shape;217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3365595" y="4372552"/>
            <a:ext cx="404505" cy="472193"/>
            <a:chOff x="0" y="-76200"/>
            <a:chExt cx="494203" cy="576900"/>
          </a:xfrm>
        </p:grpSpPr>
        <p:sp>
          <p:nvSpPr>
            <p:cNvPr id="219" name="Google Shape;219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Google Shape;220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28"/>
          <p:cNvGrpSpPr/>
          <p:nvPr/>
        </p:nvGrpSpPr>
        <p:grpSpPr>
          <a:xfrm>
            <a:off x="3837599" y="4372552"/>
            <a:ext cx="404505" cy="472193"/>
            <a:chOff x="0" y="-76200"/>
            <a:chExt cx="494203" cy="576900"/>
          </a:xfrm>
        </p:grpSpPr>
        <p:sp>
          <p:nvSpPr>
            <p:cNvPr id="222" name="Google Shape;222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0B9F5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Google Shape;223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8"/>
          <p:cNvGrpSpPr/>
          <p:nvPr/>
        </p:nvGrpSpPr>
        <p:grpSpPr>
          <a:xfrm>
            <a:off x="4309604" y="4372552"/>
            <a:ext cx="404505" cy="472193"/>
            <a:chOff x="0" y="-76200"/>
            <a:chExt cx="494203" cy="576900"/>
          </a:xfrm>
        </p:grpSpPr>
        <p:sp>
          <p:nvSpPr>
            <p:cNvPr id="225" name="Google Shape;225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4B2D8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Google Shape;226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28"/>
          <p:cNvGrpSpPr/>
          <p:nvPr/>
        </p:nvGrpSpPr>
        <p:grpSpPr>
          <a:xfrm>
            <a:off x="4781609" y="4372552"/>
            <a:ext cx="404505" cy="472193"/>
            <a:chOff x="0" y="-76200"/>
            <a:chExt cx="494203" cy="576900"/>
          </a:xfrm>
        </p:grpSpPr>
        <p:sp>
          <p:nvSpPr>
            <p:cNvPr id="228" name="Google Shape;228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9E366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Google Shape;229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8"/>
          <p:cNvGrpSpPr/>
          <p:nvPr/>
        </p:nvGrpSpPr>
        <p:grpSpPr>
          <a:xfrm>
            <a:off x="5253614" y="4372552"/>
            <a:ext cx="404505" cy="472193"/>
            <a:chOff x="0" y="-76200"/>
            <a:chExt cx="494203" cy="576900"/>
          </a:xfrm>
        </p:grpSpPr>
        <p:sp>
          <p:nvSpPr>
            <p:cNvPr id="231" name="Google Shape;231;p28"/>
            <p:cNvSpPr/>
            <p:nvPr/>
          </p:nvSpPr>
          <p:spPr>
            <a:xfrm>
              <a:off x="0" y="0"/>
              <a:ext cx="494203" cy="500689"/>
            </a:xfrm>
            <a:custGeom>
              <a:avLst/>
              <a:gdLst/>
              <a:ahLst/>
              <a:cxnLst/>
              <a:rect l="l" t="t" r="r" b="b"/>
              <a:pathLst>
                <a:path w="494203" h="500689" extrusionOk="0">
                  <a:moveTo>
                    <a:pt x="0" y="0"/>
                  </a:moveTo>
                  <a:lnTo>
                    <a:pt x="494203" y="0"/>
                  </a:lnTo>
                  <a:lnTo>
                    <a:pt x="494203" y="500689"/>
                  </a:lnTo>
                  <a:lnTo>
                    <a:pt x="0" y="500689"/>
                  </a:lnTo>
                  <a:close/>
                </a:path>
              </a:pathLst>
            </a:custGeom>
            <a:solidFill>
              <a:srgbClr val="E42B2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Google Shape;232;p28"/>
            <p:cNvSpPr txBox="1"/>
            <p:nvPr/>
          </p:nvSpPr>
          <p:spPr>
            <a:xfrm>
              <a:off x="0" y="-76200"/>
              <a:ext cx="494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28"/>
          <p:cNvSpPr/>
          <p:nvPr/>
        </p:nvSpPr>
        <p:spPr>
          <a:xfrm>
            <a:off x="5658111" y="2069617"/>
            <a:ext cx="1534110" cy="1268181"/>
          </a:xfrm>
          <a:custGeom>
            <a:avLst/>
            <a:gdLst/>
            <a:ahLst/>
            <a:cxnLst/>
            <a:rect l="l" t="t" r="r" b="b"/>
            <a:pathLst>
              <a:path w="3068219" h="2536361" extrusionOk="0">
                <a:moveTo>
                  <a:pt x="0" y="0"/>
                </a:moveTo>
                <a:lnTo>
                  <a:pt x="3068219" y="0"/>
                </a:lnTo>
                <a:lnTo>
                  <a:pt x="3068219" y="2536361"/>
                </a:lnTo>
                <a:lnTo>
                  <a:pt x="0" y="2536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839" r="-2311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4" name="Google Shape;234;p28"/>
          <p:cNvSpPr/>
          <p:nvPr/>
        </p:nvSpPr>
        <p:spPr>
          <a:xfrm>
            <a:off x="5882976" y="3329820"/>
            <a:ext cx="542190" cy="815393"/>
          </a:xfrm>
          <a:custGeom>
            <a:avLst/>
            <a:gdLst/>
            <a:ahLst/>
            <a:cxnLst/>
            <a:rect l="l" t="t" r="r" b="b"/>
            <a:pathLst>
              <a:path w="1084381" h="1630786" extrusionOk="0">
                <a:moveTo>
                  <a:pt x="0" y="0"/>
                </a:moveTo>
                <a:lnTo>
                  <a:pt x="1084381" y="0"/>
                </a:lnTo>
                <a:lnTo>
                  <a:pt x="1084381" y="1630786"/>
                </a:lnTo>
                <a:lnTo>
                  <a:pt x="0" y="1630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4638" r="-1969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5" name="Google Shape;235;p28"/>
          <p:cNvSpPr/>
          <p:nvPr/>
        </p:nvSpPr>
        <p:spPr>
          <a:xfrm>
            <a:off x="6498192" y="3298634"/>
            <a:ext cx="428046" cy="831692"/>
          </a:xfrm>
          <a:custGeom>
            <a:avLst/>
            <a:gdLst/>
            <a:ahLst/>
            <a:cxnLst/>
            <a:rect l="l" t="t" r="r" b="b"/>
            <a:pathLst>
              <a:path w="856091" h="1663383" extrusionOk="0">
                <a:moveTo>
                  <a:pt x="0" y="0"/>
                </a:moveTo>
                <a:lnTo>
                  <a:pt x="856091" y="0"/>
                </a:lnTo>
                <a:lnTo>
                  <a:pt x="856091" y="1663383"/>
                </a:lnTo>
                <a:lnTo>
                  <a:pt x="0" y="1663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27483" r="-11791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36" name="Google Shape;236;p28"/>
          <p:cNvGrpSpPr/>
          <p:nvPr/>
        </p:nvGrpSpPr>
        <p:grpSpPr>
          <a:xfrm>
            <a:off x="7192220" y="1603088"/>
            <a:ext cx="1437456" cy="2711854"/>
            <a:chOff x="0" y="-76200"/>
            <a:chExt cx="1756208" cy="3313200"/>
          </a:xfrm>
        </p:grpSpPr>
        <p:sp>
          <p:nvSpPr>
            <p:cNvPr id="237" name="Google Shape;237;p28"/>
            <p:cNvSpPr/>
            <p:nvPr/>
          </p:nvSpPr>
          <p:spPr>
            <a:xfrm>
              <a:off x="0" y="0"/>
              <a:ext cx="1756208" cy="3236960"/>
            </a:xfrm>
            <a:custGeom>
              <a:avLst/>
              <a:gdLst/>
              <a:ahLst/>
              <a:cxnLst/>
              <a:rect l="l" t="t" r="r" b="b"/>
              <a:pathLst>
                <a:path w="1756208" h="3236960" extrusionOk="0">
                  <a:moveTo>
                    <a:pt x="0" y="0"/>
                  </a:moveTo>
                  <a:lnTo>
                    <a:pt x="1756208" y="0"/>
                  </a:lnTo>
                  <a:lnTo>
                    <a:pt x="1756208" y="3236960"/>
                  </a:lnTo>
                  <a:lnTo>
                    <a:pt x="0" y="3236960"/>
                  </a:lnTo>
                  <a:close/>
                </a:path>
              </a:pathLst>
            </a:custGeom>
            <a:solidFill>
              <a:srgbClr val="302F6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Google Shape;238;p28"/>
            <p:cNvSpPr txBox="1"/>
            <p:nvPr/>
          </p:nvSpPr>
          <p:spPr>
            <a:xfrm>
              <a:off x="0" y="-76200"/>
              <a:ext cx="1756200" cy="3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28"/>
          <p:cNvSpPr/>
          <p:nvPr/>
        </p:nvSpPr>
        <p:spPr>
          <a:xfrm>
            <a:off x="7166348" y="2097095"/>
            <a:ext cx="1463302" cy="1238320"/>
          </a:xfrm>
          <a:custGeom>
            <a:avLst/>
            <a:gdLst/>
            <a:ahLst/>
            <a:cxnLst/>
            <a:rect l="l" t="t" r="r" b="b"/>
            <a:pathLst>
              <a:path w="2926605" h="2476639" extrusionOk="0">
                <a:moveTo>
                  <a:pt x="0" y="0"/>
                </a:moveTo>
                <a:lnTo>
                  <a:pt x="2926605" y="0"/>
                </a:lnTo>
                <a:lnTo>
                  <a:pt x="2926605" y="2476640"/>
                </a:lnTo>
                <a:lnTo>
                  <a:pt x="0" y="247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0" name="Google Shape;240;p28"/>
          <p:cNvSpPr/>
          <p:nvPr/>
        </p:nvSpPr>
        <p:spPr>
          <a:xfrm>
            <a:off x="7431686" y="3365929"/>
            <a:ext cx="530532" cy="797861"/>
          </a:xfrm>
          <a:custGeom>
            <a:avLst/>
            <a:gdLst/>
            <a:ahLst/>
            <a:cxnLst/>
            <a:rect l="l" t="t" r="r" b="b"/>
            <a:pathLst>
              <a:path w="1061065" h="1595721" extrusionOk="0">
                <a:moveTo>
                  <a:pt x="0" y="0"/>
                </a:moveTo>
                <a:lnTo>
                  <a:pt x="1061065" y="0"/>
                </a:lnTo>
                <a:lnTo>
                  <a:pt x="1061065" y="1595722"/>
                </a:lnTo>
                <a:lnTo>
                  <a:pt x="0" y="1595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4638" r="-1969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1" name="Google Shape;241;p28"/>
          <p:cNvSpPr/>
          <p:nvPr/>
        </p:nvSpPr>
        <p:spPr>
          <a:xfrm>
            <a:off x="8033674" y="3335415"/>
            <a:ext cx="418842" cy="813808"/>
          </a:xfrm>
          <a:custGeom>
            <a:avLst/>
            <a:gdLst/>
            <a:ahLst/>
            <a:cxnLst/>
            <a:rect l="l" t="t" r="r" b="b"/>
            <a:pathLst>
              <a:path w="837684" h="1627617" extrusionOk="0">
                <a:moveTo>
                  <a:pt x="0" y="0"/>
                </a:moveTo>
                <a:lnTo>
                  <a:pt x="837684" y="0"/>
                </a:lnTo>
                <a:lnTo>
                  <a:pt x="837684" y="1627617"/>
                </a:lnTo>
                <a:lnTo>
                  <a:pt x="0" y="1627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27483" r="-11791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2" name="Google Shape;242;p28"/>
          <p:cNvSpPr txBox="1"/>
          <p:nvPr/>
        </p:nvSpPr>
        <p:spPr>
          <a:xfrm>
            <a:off x="6108649" y="1717300"/>
            <a:ext cx="77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NAVY SET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7521392" y="1698796"/>
            <a:ext cx="77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E1E3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SILVER SET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827309" y="2332886"/>
            <a:ext cx="9054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</a:t>
            </a:r>
            <a:r>
              <a:rPr lang="en" sz="2500" b="1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2500" b="1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Subtitle</a:t>
            </a:r>
            <a:endParaRPr sz="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Body</a:t>
            </a:r>
            <a:endParaRPr sz="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47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Caption</a:t>
            </a:r>
            <a:endParaRPr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840150" y="1679758"/>
            <a:ext cx="2167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HEADING</a:t>
            </a:r>
            <a:endParaRPr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840225" y="2117472"/>
            <a:ext cx="2412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Century Gothic, size 35</a:t>
            </a:r>
            <a:endParaRPr sz="700"/>
          </a:p>
        </p:txBody>
      </p:sp>
      <p:sp>
        <p:nvSpPr>
          <p:cNvPr id="247" name="Google Shape;247;p28"/>
          <p:cNvSpPr txBox="1"/>
          <p:nvPr/>
        </p:nvSpPr>
        <p:spPr>
          <a:xfrm>
            <a:off x="840225" y="2735703"/>
            <a:ext cx="2412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Century Gothic, bold, c</a:t>
            </a:r>
            <a:r>
              <a:rPr lang="en" sz="1000" b="0" i="1" u="none" strike="noStrike" cap="none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aps - size </a:t>
            </a:r>
            <a:r>
              <a:rPr lang="en" sz="1000" i="1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25</a:t>
            </a:r>
            <a:endParaRPr sz="300"/>
          </a:p>
        </p:txBody>
      </p:sp>
      <p:sp>
        <p:nvSpPr>
          <p:cNvPr id="248" name="Google Shape;248;p28"/>
          <p:cNvSpPr txBox="1"/>
          <p:nvPr/>
        </p:nvSpPr>
        <p:spPr>
          <a:xfrm>
            <a:off x="817184" y="3292278"/>
            <a:ext cx="2059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49" name="Google Shape;249;p28"/>
          <p:cNvSpPr txBox="1"/>
          <p:nvPr/>
        </p:nvSpPr>
        <p:spPr>
          <a:xfrm>
            <a:off x="817175" y="4042875"/>
            <a:ext cx="2294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Century Gothic, italic, size 10</a:t>
            </a:r>
            <a:endParaRPr sz="1000"/>
          </a:p>
        </p:txBody>
      </p:sp>
      <p:sp>
        <p:nvSpPr>
          <p:cNvPr id="250" name="Google Shape;250;p28"/>
          <p:cNvSpPr txBox="1"/>
          <p:nvPr/>
        </p:nvSpPr>
        <p:spPr>
          <a:xfrm>
            <a:off x="933200" y="673275"/>
            <a:ext cx="286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BRANDING PAGE</a:t>
            </a:r>
            <a:endParaRPr sz="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817174" y="3252870"/>
            <a:ext cx="2412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Century Gothic, bold, </a:t>
            </a:r>
            <a:r>
              <a:rPr lang="en" sz="1000" b="0" i="1" u="none" strike="noStrike" cap="none" dirty="0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- size </a:t>
            </a:r>
            <a:r>
              <a:rPr lang="en" sz="1000" i="1" dirty="0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15</a:t>
            </a:r>
            <a:endParaRPr sz="300" dirty="0"/>
          </a:p>
        </p:txBody>
      </p:sp>
      <p:sp>
        <p:nvSpPr>
          <p:cNvPr id="252" name="Google Shape;252;p28"/>
          <p:cNvSpPr txBox="1"/>
          <p:nvPr/>
        </p:nvSpPr>
        <p:spPr>
          <a:xfrm>
            <a:off x="817174" y="3629153"/>
            <a:ext cx="2412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Century Gothic, bold, </a:t>
            </a:r>
            <a:r>
              <a:rPr lang="en" sz="1000" b="0" i="1" u="none" strike="noStrike" cap="none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- size </a:t>
            </a:r>
            <a:r>
              <a:rPr lang="en" sz="1000" i="1">
                <a:solidFill>
                  <a:srgbClr val="302F68"/>
                </a:solidFill>
                <a:latin typeface="Poppins Light"/>
                <a:ea typeface="Poppins Light"/>
                <a:cs typeface="Poppins Light"/>
                <a:sym typeface="Poppins Light"/>
              </a:rPr>
              <a:t>12</a:t>
            </a:r>
            <a:endParaRPr sz="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9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8" name="Google Shape;258;p29"/>
          <p:cNvSpPr/>
          <p:nvPr/>
        </p:nvSpPr>
        <p:spPr>
          <a:xfrm>
            <a:off x="6727857" y="3271587"/>
            <a:ext cx="1294879" cy="676574"/>
          </a:xfrm>
          <a:custGeom>
            <a:avLst/>
            <a:gdLst/>
            <a:ahLst/>
            <a:cxnLst/>
            <a:rect l="l" t="t" r="r" b="b"/>
            <a:pathLst>
              <a:path w="2589758" h="1353149" extrusionOk="0">
                <a:moveTo>
                  <a:pt x="0" y="0"/>
                </a:moveTo>
                <a:lnTo>
                  <a:pt x="2589758" y="0"/>
                </a:lnTo>
                <a:lnTo>
                  <a:pt x="2589758" y="1353149"/>
                </a:lnTo>
                <a:lnTo>
                  <a:pt x="0" y="1353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9" name="Google Shape;259;p29"/>
          <p:cNvSpPr/>
          <p:nvPr/>
        </p:nvSpPr>
        <p:spPr>
          <a:xfrm>
            <a:off x="2813735" y="2264894"/>
            <a:ext cx="536778" cy="536778"/>
          </a:xfrm>
          <a:custGeom>
            <a:avLst/>
            <a:gdLst/>
            <a:ahLst/>
            <a:cxnLst/>
            <a:rect l="l" t="t" r="r" b="b"/>
            <a:pathLst>
              <a:path w="1073556" h="1073556" extrusionOk="0">
                <a:moveTo>
                  <a:pt x="0" y="0"/>
                </a:moveTo>
                <a:lnTo>
                  <a:pt x="1073556" y="0"/>
                </a:lnTo>
                <a:lnTo>
                  <a:pt x="1073556" y="1073556"/>
                </a:lnTo>
                <a:lnTo>
                  <a:pt x="0" y="1073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0" name="Google Shape;260;p29"/>
          <p:cNvSpPr/>
          <p:nvPr/>
        </p:nvSpPr>
        <p:spPr>
          <a:xfrm>
            <a:off x="3952852" y="2598044"/>
            <a:ext cx="1509976" cy="326704"/>
          </a:xfrm>
          <a:custGeom>
            <a:avLst/>
            <a:gdLst/>
            <a:ahLst/>
            <a:cxnLst/>
            <a:rect l="l" t="t" r="r" b="b"/>
            <a:pathLst>
              <a:path w="3019951" h="653408" extrusionOk="0">
                <a:moveTo>
                  <a:pt x="0" y="0"/>
                </a:moveTo>
                <a:lnTo>
                  <a:pt x="3019951" y="0"/>
                </a:lnTo>
                <a:lnTo>
                  <a:pt x="3019951" y="653407"/>
                </a:lnTo>
                <a:lnTo>
                  <a:pt x="0" y="653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1" name="Google Shape;261;p29"/>
          <p:cNvSpPr/>
          <p:nvPr/>
        </p:nvSpPr>
        <p:spPr>
          <a:xfrm>
            <a:off x="3952852" y="2992497"/>
            <a:ext cx="1509976" cy="216888"/>
          </a:xfrm>
          <a:custGeom>
            <a:avLst/>
            <a:gdLst/>
            <a:ahLst/>
            <a:cxnLst/>
            <a:rect l="l" t="t" r="r" b="b"/>
            <a:pathLst>
              <a:path w="3019951" h="433775" extrusionOk="0">
                <a:moveTo>
                  <a:pt x="0" y="0"/>
                </a:moveTo>
                <a:lnTo>
                  <a:pt x="3019951" y="0"/>
                </a:lnTo>
                <a:lnTo>
                  <a:pt x="3019951" y="433774"/>
                </a:lnTo>
                <a:lnTo>
                  <a:pt x="0" y="433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2" name="Google Shape;262;p29"/>
          <p:cNvSpPr/>
          <p:nvPr/>
        </p:nvSpPr>
        <p:spPr>
          <a:xfrm>
            <a:off x="3952852" y="2188863"/>
            <a:ext cx="1509976" cy="167985"/>
          </a:xfrm>
          <a:custGeom>
            <a:avLst/>
            <a:gdLst/>
            <a:ahLst/>
            <a:cxnLst/>
            <a:rect l="l" t="t" r="r" b="b"/>
            <a:pathLst>
              <a:path w="3019951" h="335970" extrusionOk="0">
                <a:moveTo>
                  <a:pt x="0" y="0"/>
                </a:moveTo>
                <a:lnTo>
                  <a:pt x="3019951" y="0"/>
                </a:lnTo>
                <a:lnTo>
                  <a:pt x="3019951" y="335969"/>
                </a:lnTo>
                <a:lnTo>
                  <a:pt x="0" y="335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3" name="Google Shape;263;p29"/>
          <p:cNvSpPr/>
          <p:nvPr/>
        </p:nvSpPr>
        <p:spPr>
          <a:xfrm>
            <a:off x="3952852" y="4071359"/>
            <a:ext cx="1509976" cy="206993"/>
          </a:xfrm>
          <a:custGeom>
            <a:avLst/>
            <a:gdLst/>
            <a:ahLst/>
            <a:cxnLst/>
            <a:rect l="l" t="t" r="r" b="b"/>
            <a:pathLst>
              <a:path w="3019951" h="413985" extrusionOk="0">
                <a:moveTo>
                  <a:pt x="0" y="0"/>
                </a:moveTo>
                <a:lnTo>
                  <a:pt x="3019951" y="0"/>
                </a:lnTo>
                <a:lnTo>
                  <a:pt x="3019951" y="413985"/>
                </a:lnTo>
                <a:lnTo>
                  <a:pt x="0" y="413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4" name="Google Shape;264;p29"/>
          <p:cNvSpPr/>
          <p:nvPr/>
        </p:nvSpPr>
        <p:spPr>
          <a:xfrm>
            <a:off x="3952852" y="3277134"/>
            <a:ext cx="1509976" cy="92486"/>
          </a:xfrm>
          <a:custGeom>
            <a:avLst/>
            <a:gdLst/>
            <a:ahLst/>
            <a:cxnLst/>
            <a:rect l="l" t="t" r="r" b="b"/>
            <a:pathLst>
              <a:path w="3019951" h="184972" extrusionOk="0">
                <a:moveTo>
                  <a:pt x="0" y="0"/>
                </a:moveTo>
                <a:lnTo>
                  <a:pt x="3019951" y="0"/>
                </a:lnTo>
                <a:lnTo>
                  <a:pt x="3019951" y="184972"/>
                </a:lnTo>
                <a:lnTo>
                  <a:pt x="0" y="18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5" name="Google Shape;265;p29"/>
          <p:cNvSpPr/>
          <p:nvPr/>
        </p:nvSpPr>
        <p:spPr>
          <a:xfrm>
            <a:off x="3952852" y="2424597"/>
            <a:ext cx="1509976" cy="105699"/>
          </a:xfrm>
          <a:custGeom>
            <a:avLst/>
            <a:gdLst/>
            <a:ahLst/>
            <a:cxnLst/>
            <a:rect l="l" t="t" r="r" b="b"/>
            <a:pathLst>
              <a:path w="3019951" h="211397" extrusionOk="0">
                <a:moveTo>
                  <a:pt x="0" y="0"/>
                </a:moveTo>
                <a:lnTo>
                  <a:pt x="3019951" y="0"/>
                </a:lnTo>
                <a:lnTo>
                  <a:pt x="3019951" y="211396"/>
                </a:lnTo>
                <a:lnTo>
                  <a:pt x="0" y="211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6" name="Google Shape;266;p29"/>
          <p:cNvSpPr/>
          <p:nvPr/>
        </p:nvSpPr>
        <p:spPr>
          <a:xfrm>
            <a:off x="1732110" y="3827904"/>
            <a:ext cx="495878" cy="563498"/>
          </a:xfrm>
          <a:custGeom>
            <a:avLst/>
            <a:gdLst/>
            <a:ahLst/>
            <a:cxnLst/>
            <a:rect l="l" t="t" r="r" b="b"/>
            <a:pathLst>
              <a:path w="991756" h="1126996" extrusionOk="0">
                <a:moveTo>
                  <a:pt x="0" y="0"/>
                </a:moveTo>
                <a:lnTo>
                  <a:pt x="991756" y="0"/>
                </a:lnTo>
                <a:lnTo>
                  <a:pt x="991756" y="1126996"/>
                </a:lnTo>
                <a:lnTo>
                  <a:pt x="0" y="1126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7" name="Google Shape;267;p29"/>
          <p:cNvSpPr/>
          <p:nvPr/>
        </p:nvSpPr>
        <p:spPr>
          <a:xfrm>
            <a:off x="3952852" y="4346101"/>
            <a:ext cx="1509976" cy="141560"/>
          </a:xfrm>
          <a:custGeom>
            <a:avLst/>
            <a:gdLst/>
            <a:ahLst/>
            <a:cxnLst/>
            <a:rect l="l" t="t" r="r" b="b"/>
            <a:pathLst>
              <a:path w="3019951" h="283120" extrusionOk="0">
                <a:moveTo>
                  <a:pt x="0" y="0"/>
                </a:moveTo>
                <a:lnTo>
                  <a:pt x="3019951" y="0"/>
                </a:lnTo>
                <a:lnTo>
                  <a:pt x="3019951" y="283120"/>
                </a:lnTo>
                <a:lnTo>
                  <a:pt x="0" y="283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8" name="Google Shape;268;p29"/>
          <p:cNvSpPr/>
          <p:nvPr/>
        </p:nvSpPr>
        <p:spPr>
          <a:xfrm>
            <a:off x="2638036" y="3166700"/>
            <a:ext cx="444088" cy="563498"/>
          </a:xfrm>
          <a:custGeom>
            <a:avLst/>
            <a:gdLst/>
            <a:ahLst/>
            <a:cxnLst/>
            <a:rect l="l" t="t" r="r" b="b"/>
            <a:pathLst>
              <a:path w="888177" h="1126996" extrusionOk="0">
                <a:moveTo>
                  <a:pt x="0" y="0"/>
                </a:moveTo>
                <a:lnTo>
                  <a:pt x="888177" y="0"/>
                </a:lnTo>
                <a:lnTo>
                  <a:pt x="888177" y="1126996"/>
                </a:lnTo>
                <a:lnTo>
                  <a:pt x="0" y="1126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9" name="Google Shape;269;p29"/>
          <p:cNvSpPr/>
          <p:nvPr/>
        </p:nvSpPr>
        <p:spPr>
          <a:xfrm>
            <a:off x="918967" y="3106547"/>
            <a:ext cx="573790" cy="563498"/>
          </a:xfrm>
          <a:custGeom>
            <a:avLst/>
            <a:gdLst/>
            <a:ahLst/>
            <a:cxnLst/>
            <a:rect l="l" t="t" r="r" b="b"/>
            <a:pathLst>
              <a:path w="1147580" h="1126996" extrusionOk="0">
                <a:moveTo>
                  <a:pt x="0" y="0"/>
                </a:moveTo>
                <a:lnTo>
                  <a:pt x="1147580" y="0"/>
                </a:lnTo>
                <a:lnTo>
                  <a:pt x="1147580" y="1126995"/>
                </a:lnTo>
                <a:lnTo>
                  <a:pt x="0" y="1126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0" name="Google Shape;270;p29"/>
          <p:cNvSpPr/>
          <p:nvPr/>
        </p:nvSpPr>
        <p:spPr>
          <a:xfrm>
            <a:off x="7458398" y="2104720"/>
            <a:ext cx="703908" cy="849361"/>
          </a:xfrm>
          <a:custGeom>
            <a:avLst/>
            <a:gdLst/>
            <a:ahLst/>
            <a:cxnLst/>
            <a:rect l="l" t="t" r="r" b="b"/>
            <a:pathLst>
              <a:path w="1407816" h="1698722" extrusionOk="0">
                <a:moveTo>
                  <a:pt x="0" y="0"/>
                </a:moveTo>
                <a:lnTo>
                  <a:pt x="1407816" y="0"/>
                </a:lnTo>
                <a:lnTo>
                  <a:pt x="1407816" y="1698722"/>
                </a:lnTo>
                <a:lnTo>
                  <a:pt x="0" y="169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1" name="Google Shape;271;p29"/>
          <p:cNvSpPr/>
          <p:nvPr/>
        </p:nvSpPr>
        <p:spPr>
          <a:xfrm>
            <a:off x="1868730" y="3166700"/>
            <a:ext cx="563498" cy="563498"/>
          </a:xfrm>
          <a:custGeom>
            <a:avLst/>
            <a:gdLst/>
            <a:ahLst/>
            <a:cxnLst/>
            <a:rect l="l" t="t" r="r" b="b"/>
            <a:pathLst>
              <a:path w="1126996" h="1126996" extrusionOk="0">
                <a:moveTo>
                  <a:pt x="0" y="0"/>
                </a:moveTo>
                <a:lnTo>
                  <a:pt x="1126995" y="0"/>
                </a:lnTo>
                <a:lnTo>
                  <a:pt x="1126995" y="1126996"/>
                </a:lnTo>
                <a:lnTo>
                  <a:pt x="0" y="1126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2" name="Google Shape;272;p29"/>
          <p:cNvSpPr/>
          <p:nvPr/>
        </p:nvSpPr>
        <p:spPr>
          <a:xfrm>
            <a:off x="6414236" y="2108603"/>
            <a:ext cx="793445" cy="849361"/>
          </a:xfrm>
          <a:custGeom>
            <a:avLst/>
            <a:gdLst/>
            <a:ahLst/>
            <a:cxnLst/>
            <a:rect l="l" t="t" r="r" b="b"/>
            <a:pathLst>
              <a:path w="1586890" h="1698722" extrusionOk="0">
                <a:moveTo>
                  <a:pt x="0" y="0"/>
                </a:moveTo>
                <a:lnTo>
                  <a:pt x="1586890" y="0"/>
                </a:lnTo>
                <a:lnTo>
                  <a:pt x="1586890" y="1698723"/>
                </a:lnTo>
                <a:lnTo>
                  <a:pt x="0" y="169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3" name="Google Shape;273;p29"/>
          <p:cNvSpPr/>
          <p:nvPr/>
        </p:nvSpPr>
        <p:spPr>
          <a:xfrm>
            <a:off x="2284162" y="3948161"/>
            <a:ext cx="1509976" cy="339744"/>
          </a:xfrm>
          <a:custGeom>
            <a:avLst/>
            <a:gdLst/>
            <a:ahLst/>
            <a:cxnLst/>
            <a:rect l="l" t="t" r="r" b="b"/>
            <a:pathLst>
              <a:path w="3019951" h="679489" extrusionOk="0">
                <a:moveTo>
                  <a:pt x="0" y="0"/>
                </a:moveTo>
                <a:lnTo>
                  <a:pt x="3019951" y="0"/>
                </a:lnTo>
                <a:lnTo>
                  <a:pt x="3019951" y="679488"/>
                </a:lnTo>
                <a:lnTo>
                  <a:pt x="0" y="679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4" name="Google Shape;274;p29"/>
          <p:cNvSpPr/>
          <p:nvPr/>
        </p:nvSpPr>
        <p:spPr>
          <a:xfrm>
            <a:off x="722174" y="2290001"/>
            <a:ext cx="967378" cy="563498"/>
          </a:xfrm>
          <a:custGeom>
            <a:avLst/>
            <a:gdLst/>
            <a:ahLst/>
            <a:cxnLst/>
            <a:rect l="l" t="t" r="r" b="b"/>
            <a:pathLst>
              <a:path w="1934756" h="1126996" extrusionOk="0">
                <a:moveTo>
                  <a:pt x="0" y="0"/>
                </a:moveTo>
                <a:lnTo>
                  <a:pt x="1934756" y="0"/>
                </a:lnTo>
                <a:lnTo>
                  <a:pt x="1934756" y="1126996"/>
                </a:lnTo>
                <a:lnTo>
                  <a:pt x="0" y="1126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5" name="Google Shape;275;p29"/>
          <p:cNvSpPr/>
          <p:nvPr/>
        </p:nvSpPr>
        <p:spPr>
          <a:xfrm>
            <a:off x="929259" y="3812919"/>
            <a:ext cx="563498" cy="563498"/>
          </a:xfrm>
          <a:custGeom>
            <a:avLst/>
            <a:gdLst/>
            <a:ahLst/>
            <a:cxnLst/>
            <a:rect l="l" t="t" r="r" b="b"/>
            <a:pathLst>
              <a:path w="1126996" h="1126996" extrusionOk="0">
                <a:moveTo>
                  <a:pt x="0" y="0"/>
                </a:moveTo>
                <a:lnTo>
                  <a:pt x="1126996" y="0"/>
                </a:lnTo>
                <a:lnTo>
                  <a:pt x="1126996" y="1126996"/>
                </a:lnTo>
                <a:lnTo>
                  <a:pt x="0" y="1126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6" name="Google Shape;276;p29"/>
          <p:cNvSpPr/>
          <p:nvPr/>
        </p:nvSpPr>
        <p:spPr>
          <a:xfrm>
            <a:off x="1884814" y="2251535"/>
            <a:ext cx="563498" cy="563498"/>
          </a:xfrm>
          <a:custGeom>
            <a:avLst/>
            <a:gdLst/>
            <a:ahLst/>
            <a:cxnLst/>
            <a:rect l="l" t="t" r="r" b="b"/>
            <a:pathLst>
              <a:path w="1126996" h="1126996" extrusionOk="0">
                <a:moveTo>
                  <a:pt x="0" y="0"/>
                </a:moveTo>
                <a:lnTo>
                  <a:pt x="1126995" y="0"/>
                </a:lnTo>
                <a:lnTo>
                  <a:pt x="1126995" y="1126995"/>
                </a:lnTo>
                <a:lnTo>
                  <a:pt x="0" y="1126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7" name="Google Shape;277;p29"/>
          <p:cNvSpPr/>
          <p:nvPr/>
        </p:nvSpPr>
        <p:spPr>
          <a:xfrm>
            <a:off x="3952852" y="3437368"/>
            <a:ext cx="1509976" cy="566241"/>
          </a:xfrm>
          <a:custGeom>
            <a:avLst/>
            <a:gdLst/>
            <a:ahLst/>
            <a:cxnLst/>
            <a:rect l="l" t="t" r="r" b="b"/>
            <a:pathLst>
              <a:path w="3019951" h="1132482" extrusionOk="0">
                <a:moveTo>
                  <a:pt x="0" y="0"/>
                </a:moveTo>
                <a:lnTo>
                  <a:pt x="3019951" y="0"/>
                </a:lnTo>
                <a:lnTo>
                  <a:pt x="3019951" y="1132482"/>
                </a:lnTo>
                <a:lnTo>
                  <a:pt x="0" y="1132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8" name="Google Shape;278;p29"/>
          <p:cNvSpPr txBox="1"/>
          <p:nvPr/>
        </p:nvSpPr>
        <p:spPr>
          <a:xfrm>
            <a:off x="783327" y="785054"/>
            <a:ext cx="33237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RESOURCE PAGE</a:t>
            </a:r>
            <a:endParaRPr sz="1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4246369" y="748985"/>
            <a:ext cx="4185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These graphics are placed here in case you need anything extra when creating your presentation. They are art-deco design aligned and will help with coh</a:t>
            </a:r>
            <a:r>
              <a:rPr lang="en" sz="800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" sz="800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siveness of design. Feel free to sprinkle throughout your presentation</a:t>
            </a:r>
            <a:endParaRPr sz="4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0" name="Google Shape;280;p29"/>
          <p:cNvGrpSpPr/>
          <p:nvPr/>
        </p:nvGrpSpPr>
        <p:grpSpPr>
          <a:xfrm>
            <a:off x="2448312" y="55684"/>
            <a:ext cx="4279545" cy="581733"/>
            <a:chOff x="0" y="-385762"/>
            <a:chExt cx="11412120" cy="1551287"/>
          </a:xfrm>
        </p:grpSpPr>
        <p:grpSp>
          <p:nvGrpSpPr>
            <p:cNvPr id="281" name="Google Shape;281;p29"/>
            <p:cNvGrpSpPr/>
            <p:nvPr/>
          </p:nvGrpSpPr>
          <p:grpSpPr>
            <a:xfrm>
              <a:off x="0" y="-385762"/>
              <a:ext cx="11412120" cy="1551287"/>
              <a:chOff x="0" y="-76200"/>
              <a:chExt cx="2254246" cy="306427"/>
            </a:xfrm>
          </p:grpSpPr>
          <p:sp>
            <p:nvSpPr>
              <p:cNvPr id="282" name="Google Shape;282;p29"/>
              <p:cNvSpPr/>
              <p:nvPr/>
            </p:nvSpPr>
            <p:spPr>
              <a:xfrm>
                <a:off x="0" y="0"/>
                <a:ext cx="2254246" cy="230227"/>
              </a:xfrm>
              <a:custGeom>
                <a:avLst/>
                <a:gdLst/>
                <a:ahLst/>
                <a:cxnLst/>
                <a:rect l="l" t="t" r="r" b="b"/>
                <a:pathLst>
                  <a:path w="2254246" h="230227" extrusionOk="0">
                    <a:moveTo>
                      <a:pt x="0" y="0"/>
                    </a:moveTo>
                    <a:lnTo>
                      <a:pt x="2254246" y="0"/>
                    </a:lnTo>
                    <a:lnTo>
                      <a:pt x="2254246" y="230227"/>
                    </a:lnTo>
                    <a:lnTo>
                      <a:pt x="0" y="230227"/>
                    </a:lnTo>
                    <a:close/>
                  </a:path>
                </a:pathLst>
              </a:custGeom>
              <a:solidFill>
                <a:srgbClr val="302F6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Google Shape;283;p29"/>
              <p:cNvSpPr txBox="1"/>
              <p:nvPr/>
            </p:nvSpPr>
            <p:spPr>
              <a:xfrm>
                <a:off x="0" y="-76200"/>
                <a:ext cx="2254200" cy="3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</a:t>
                </a:r>
                <a:endParaRPr sz="700"/>
              </a:p>
            </p:txBody>
          </p:sp>
        </p:grpSp>
        <p:sp>
          <p:nvSpPr>
            <p:cNvPr id="284" name="Google Shape;284;p29"/>
            <p:cNvSpPr txBox="1"/>
            <p:nvPr/>
          </p:nvSpPr>
          <p:spPr>
            <a:xfrm>
              <a:off x="620935" y="270174"/>
              <a:ext cx="101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E1E3E9"/>
                  </a:solidFill>
                  <a:latin typeface="Poppins"/>
                  <a:ea typeface="Poppins"/>
                  <a:cs typeface="Poppins"/>
                  <a:sym typeface="Poppins"/>
                </a:rPr>
                <a:t>Remember to delete this slide before presenting!</a:t>
              </a:r>
              <a:endParaRPr sz="500"/>
            </a:p>
          </p:txBody>
        </p:sp>
      </p:grpSp>
      <p:sp>
        <p:nvSpPr>
          <p:cNvPr id="285" name="Google Shape;285;p29"/>
          <p:cNvSpPr txBox="1"/>
          <p:nvPr/>
        </p:nvSpPr>
        <p:spPr>
          <a:xfrm>
            <a:off x="929262" y="1659275"/>
            <a:ext cx="14919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FRAMES</a:t>
            </a:r>
            <a:endParaRPr sz="7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3444662" y="1659275"/>
            <a:ext cx="1809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DIVIDERS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6352712" y="1670788"/>
            <a:ext cx="18978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302F68"/>
                </a:solidFill>
                <a:latin typeface="Poppins"/>
                <a:ea typeface="Poppins"/>
                <a:cs typeface="Poppins"/>
                <a:sym typeface="Poppins"/>
              </a:rPr>
              <a:t>ELEMENTS</a:t>
            </a:r>
            <a:endParaRPr sz="7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9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93" name="Google Shape;293;p30"/>
          <p:cNvGrpSpPr/>
          <p:nvPr/>
        </p:nvGrpSpPr>
        <p:grpSpPr>
          <a:xfrm>
            <a:off x="2448312" y="55684"/>
            <a:ext cx="4279545" cy="581733"/>
            <a:chOff x="0" y="-385762"/>
            <a:chExt cx="11412120" cy="1551287"/>
          </a:xfrm>
        </p:grpSpPr>
        <p:grpSp>
          <p:nvGrpSpPr>
            <p:cNvPr id="294" name="Google Shape;294;p30"/>
            <p:cNvGrpSpPr/>
            <p:nvPr/>
          </p:nvGrpSpPr>
          <p:grpSpPr>
            <a:xfrm>
              <a:off x="0" y="-385762"/>
              <a:ext cx="11412120" cy="1551287"/>
              <a:chOff x="0" y="-76200"/>
              <a:chExt cx="2254246" cy="306427"/>
            </a:xfrm>
          </p:grpSpPr>
          <p:sp>
            <p:nvSpPr>
              <p:cNvPr id="295" name="Google Shape;295;p30"/>
              <p:cNvSpPr/>
              <p:nvPr/>
            </p:nvSpPr>
            <p:spPr>
              <a:xfrm>
                <a:off x="0" y="0"/>
                <a:ext cx="2254246" cy="230227"/>
              </a:xfrm>
              <a:custGeom>
                <a:avLst/>
                <a:gdLst/>
                <a:ahLst/>
                <a:cxnLst/>
                <a:rect l="l" t="t" r="r" b="b"/>
                <a:pathLst>
                  <a:path w="2254246" h="230227" extrusionOk="0">
                    <a:moveTo>
                      <a:pt x="0" y="0"/>
                    </a:moveTo>
                    <a:lnTo>
                      <a:pt x="2254246" y="0"/>
                    </a:lnTo>
                    <a:lnTo>
                      <a:pt x="2254246" y="230227"/>
                    </a:lnTo>
                    <a:lnTo>
                      <a:pt x="0" y="230227"/>
                    </a:lnTo>
                    <a:close/>
                  </a:path>
                </a:pathLst>
              </a:custGeom>
              <a:solidFill>
                <a:srgbClr val="302F6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Google Shape;296;p30"/>
              <p:cNvSpPr txBox="1"/>
              <p:nvPr/>
            </p:nvSpPr>
            <p:spPr>
              <a:xfrm>
                <a:off x="0" y="-76200"/>
                <a:ext cx="2254200" cy="3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</a:t>
                </a:r>
                <a:endParaRPr sz="700"/>
              </a:p>
            </p:txBody>
          </p:sp>
        </p:grpSp>
        <p:sp>
          <p:nvSpPr>
            <p:cNvPr id="297" name="Google Shape;297;p30"/>
            <p:cNvSpPr txBox="1"/>
            <p:nvPr/>
          </p:nvSpPr>
          <p:spPr>
            <a:xfrm>
              <a:off x="620935" y="270174"/>
              <a:ext cx="101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0" u="none" strike="noStrike" cap="none">
                  <a:solidFill>
                    <a:srgbClr val="E1E3E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Remember to delete this slide before presenting!</a:t>
              </a:r>
              <a:endParaRPr sz="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8" name="Google Shape;298;p30"/>
          <p:cNvSpPr/>
          <p:nvPr/>
        </p:nvSpPr>
        <p:spPr>
          <a:xfrm>
            <a:off x="753947" y="1584786"/>
            <a:ext cx="634390" cy="950397"/>
          </a:xfrm>
          <a:custGeom>
            <a:avLst/>
            <a:gdLst/>
            <a:ahLst/>
            <a:cxnLst/>
            <a:rect l="l" t="t" r="r" b="b"/>
            <a:pathLst>
              <a:path w="1268779" h="1900793" extrusionOk="0">
                <a:moveTo>
                  <a:pt x="0" y="0"/>
                </a:moveTo>
                <a:lnTo>
                  <a:pt x="1268779" y="0"/>
                </a:lnTo>
                <a:lnTo>
                  <a:pt x="1268779" y="1900792"/>
                </a:lnTo>
                <a:lnTo>
                  <a:pt x="0" y="1900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30"/>
          <p:cNvSpPr/>
          <p:nvPr/>
        </p:nvSpPr>
        <p:spPr>
          <a:xfrm>
            <a:off x="1584610" y="1451505"/>
            <a:ext cx="1012617" cy="1074869"/>
          </a:xfrm>
          <a:custGeom>
            <a:avLst/>
            <a:gdLst/>
            <a:ahLst/>
            <a:cxnLst/>
            <a:rect l="l" t="t" r="r" b="b"/>
            <a:pathLst>
              <a:path w="2025233" h="2149738" extrusionOk="0">
                <a:moveTo>
                  <a:pt x="0" y="0"/>
                </a:moveTo>
                <a:lnTo>
                  <a:pt x="2025233" y="0"/>
                </a:lnTo>
                <a:lnTo>
                  <a:pt x="2025233" y="2149738"/>
                </a:lnTo>
                <a:lnTo>
                  <a:pt x="0" y="2149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0" name="Google Shape;300;p30"/>
          <p:cNvSpPr/>
          <p:nvPr/>
        </p:nvSpPr>
        <p:spPr>
          <a:xfrm>
            <a:off x="4504450" y="4467437"/>
            <a:ext cx="1844884" cy="227536"/>
          </a:xfrm>
          <a:custGeom>
            <a:avLst/>
            <a:gdLst/>
            <a:ahLst/>
            <a:cxnLst/>
            <a:rect l="l" t="t" r="r" b="b"/>
            <a:pathLst>
              <a:path w="3689768" h="455071" extrusionOk="0">
                <a:moveTo>
                  <a:pt x="0" y="0"/>
                </a:moveTo>
                <a:lnTo>
                  <a:pt x="3689768" y="0"/>
                </a:lnTo>
                <a:lnTo>
                  <a:pt x="3689768" y="455071"/>
                </a:lnTo>
                <a:lnTo>
                  <a:pt x="0" y="455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1" name="Google Shape;301;p30"/>
          <p:cNvSpPr/>
          <p:nvPr/>
        </p:nvSpPr>
        <p:spPr>
          <a:xfrm>
            <a:off x="1143237" y="2763536"/>
            <a:ext cx="999796" cy="556136"/>
          </a:xfrm>
          <a:custGeom>
            <a:avLst/>
            <a:gdLst/>
            <a:ahLst/>
            <a:cxnLst/>
            <a:rect l="l" t="t" r="r" b="b"/>
            <a:pathLst>
              <a:path w="1999592" h="1112273" extrusionOk="0">
                <a:moveTo>
                  <a:pt x="0" y="0"/>
                </a:moveTo>
                <a:lnTo>
                  <a:pt x="1999592" y="0"/>
                </a:lnTo>
                <a:lnTo>
                  <a:pt x="1999592" y="1112273"/>
                </a:lnTo>
                <a:lnTo>
                  <a:pt x="0" y="1112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2" name="Google Shape;302;p30"/>
          <p:cNvSpPr/>
          <p:nvPr/>
        </p:nvSpPr>
        <p:spPr>
          <a:xfrm>
            <a:off x="3476155" y="3516036"/>
            <a:ext cx="999620" cy="999620"/>
          </a:xfrm>
          <a:custGeom>
            <a:avLst/>
            <a:gdLst/>
            <a:ahLst/>
            <a:cxnLst/>
            <a:rect l="l" t="t" r="r" b="b"/>
            <a:pathLst>
              <a:path w="1999239" h="1999239" extrusionOk="0">
                <a:moveTo>
                  <a:pt x="0" y="0"/>
                </a:moveTo>
                <a:lnTo>
                  <a:pt x="1999239" y="0"/>
                </a:lnTo>
                <a:lnTo>
                  <a:pt x="1999239" y="1999239"/>
                </a:lnTo>
                <a:lnTo>
                  <a:pt x="0" y="1999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3" name="Google Shape;303;p30"/>
          <p:cNvSpPr/>
          <p:nvPr/>
        </p:nvSpPr>
        <p:spPr>
          <a:xfrm>
            <a:off x="5380256" y="3162710"/>
            <a:ext cx="1062997" cy="938096"/>
          </a:xfrm>
          <a:custGeom>
            <a:avLst/>
            <a:gdLst/>
            <a:ahLst/>
            <a:cxnLst/>
            <a:rect l="l" t="t" r="r" b="b"/>
            <a:pathLst>
              <a:path w="2125995" h="1876191" extrusionOk="0">
                <a:moveTo>
                  <a:pt x="0" y="0"/>
                </a:moveTo>
                <a:lnTo>
                  <a:pt x="2125995" y="0"/>
                </a:lnTo>
                <a:lnTo>
                  <a:pt x="2125995" y="1876191"/>
                </a:lnTo>
                <a:lnTo>
                  <a:pt x="0" y="1876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4" name="Google Shape;304;p30"/>
          <p:cNvSpPr/>
          <p:nvPr/>
        </p:nvSpPr>
        <p:spPr>
          <a:xfrm>
            <a:off x="2631870" y="1490096"/>
            <a:ext cx="1215220" cy="1218535"/>
          </a:xfrm>
          <a:custGeom>
            <a:avLst/>
            <a:gdLst/>
            <a:ahLst/>
            <a:cxnLst/>
            <a:rect l="l" t="t" r="r" b="b"/>
            <a:pathLst>
              <a:path w="2430439" h="2437070" extrusionOk="0">
                <a:moveTo>
                  <a:pt x="0" y="0"/>
                </a:moveTo>
                <a:lnTo>
                  <a:pt x="2430439" y="0"/>
                </a:lnTo>
                <a:lnTo>
                  <a:pt x="2430439" y="2437070"/>
                </a:lnTo>
                <a:lnTo>
                  <a:pt x="0" y="243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5" name="Google Shape;305;p30"/>
          <p:cNvSpPr/>
          <p:nvPr/>
        </p:nvSpPr>
        <p:spPr>
          <a:xfrm>
            <a:off x="3061819" y="2662900"/>
            <a:ext cx="1045230" cy="999620"/>
          </a:xfrm>
          <a:custGeom>
            <a:avLst/>
            <a:gdLst/>
            <a:ahLst/>
            <a:cxnLst/>
            <a:rect l="l" t="t" r="r" b="b"/>
            <a:pathLst>
              <a:path w="2090459" h="1999239" extrusionOk="0">
                <a:moveTo>
                  <a:pt x="0" y="0"/>
                </a:moveTo>
                <a:lnTo>
                  <a:pt x="2090459" y="0"/>
                </a:lnTo>
                <a:lnTo>
                  <a:pt x="2090459" y="1999240"/>
                </a:lnTo>
                <a:lnTo>
                  <a:pt x="0" y="1999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6" name="Google Shape;306;p30"/>
          <p:cNvSpPr/>
          <p:nvPr/>
        </p:nvSpPr>
        <p:spPr>
          <a:xfrm>
            <a:off x="6325983" y="3175235"/>
            <a:ext cx="626715" cy="1292195"/>
          </a:xfrm>
          <a:custGeom>
            <a:avLst/>
            <a:gdLst/>
            <a:ahLst/>
            <a:cxnLst/>
            <a:rect l="l" t="t" r="r" b="b"/>
            <a:pathLst>
              <a:path w="1253429" h="2584390" extrusionOk="0">
                <a:moveTo>
                  <a:pt x="0" y="0"/>
                </a:moveTo>
                <a:lnTo>
                  <a:pt x="1253429" y="0"/>
                </a:lnTo>
                <a:lnTo>
                  <a:pt x="1253429" y="2584390"/>
                </a:lnTo>
                <a:lnTo>
                  <a:pt x="0" y="2584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7" name="Google Shape;307;p30"/>
          <p:cNvSpPr/>
          <p:nvPr/>
        </p:nvSpPr>
        <p:spPr>
          <a:xfrm>
            <a:off x="6573155" y="2132936"/>
            <a:ext cx="910941" cy="1070122"/>
          </a:xfrm>
          <a:custGeom>
            <a:avLst/>
            <a:gdLst/>
            <a:ahLst/>
            <a:cxnLst/>
            <a:rect l="l" t="t" r="r" b="b"/>
            <a:pathLst>
              <a:path w="1821882" h="2140244" extrusionOk="0">
                <a:moveTo>
                  <a:pt x="0" y="0"/>
                </a:moveTo>
                <a:lnTo>
                  <a:pt x="1821883" y="0"/>
                </a:lnTo>
                <a:lnTo>
                  <a:pt x="1821883" y="2140244"/>
                </a:lnTo>
                <a:lnTo>
                  <a:pt x="0" y="2140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8" name="Google Shape;308;p30"/>
          <p:cNvSpPr/>
          <p:nvPr/>
        </p:nvSpPr>
        <p:spPr>
          <a:xfrm>
            <a:off x="748647" y="3365827"/>
            <a:ext cx="1883223" cy="911009"/>
          </a:xfrm>
          <a:custGeom>
            <a:avLst/>
            <a:gdLst/>
            <a:ahLst/>
            <a:cxnLst/>
            <a:rect l="l" t="t" r="r" b="b"/>
            <a:pathLst>
              <a:path w="3766446" h="1822018" extrusionOk="0">
                <a:moveTo>
                  <a:pt x="0" y="0"/>
                </a:moveTo>
                <a:lnTo>
                  <a:pt x="3766445" y="0"/>
                </a:lnTo>
                <a:lnTo>
                  <a:pt x="3766445" y="1822018"/>
                </a:lnTo>
                <a:lnTo>
                  <a:pt x="0" y="1822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9" name="Google Shape;309;p30"/>
          <p:cNvSpPr/>
          <p:nvPr/>
        </p:nvSpPr>
        <p:spPr>
          <a:xfrm>
            <a:off x="7488877" y="2571750"/>
            <a:ext cx="1012099" cy="1078134"/>
          </a:xfrm>
          <a:custGeom>
            <a:avLst/>
            <a:gdLst/>
            <a:ahLst/>
            <a:cxnLst/>
            <a:rect l="l" t="t" r="r" b="b"/>
            <a:pathLst>
              <a:path w="2024197" h="2156268" extrusionOk="0">
                <a:moveTo>
                  <a:pt x="0" y="0"/>
                </a:moveTo>
                <a:lnTo>
                  <a:pt x="2024197" y="0"/>
                </a:lnTo>
                <a:lnTo>
                  <a:pt x="2024197" y="2156268"/>
                </a:lnTo>
                <a:lnTo>
                  <a:pt x="0" y="2156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0" name="Google Shape;310;p30"/>
          <p:cNvSpPr/>
          <p:nvPr/>
        </p:nvSpPr>
        <p:spPr>
          <a:xfrm>
            <a:off x="7092286" y="1584766"/>
            <a:ext cx="1241018" cy="1078134"/>
          </a:xfrm>
          <a:custGeom>
            <a:avLst/>
            <a:gdLst/>
            <a:ahLst/>
            <a:cxnLst/>
            <a:rect l="l" t="t" r="r" b="b"/>
            <a:pathLst>
              <a:path w="2482036" h="2156268" extrusionOk="0">
                <a:moveTo>
                  <a:pt x="0" y="0"/>
                </a:moveTo>
                <a:lnTo>
                  <a:pt x="2482035" y="0"/>
                </a:lnTo>
                <a:lnTo>
                  <a:pt x="2482035" y="2156268"/>
                </a:lnTo>
                <a:lnTo>
                  <a:pt x="0" y="2156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1" name="Google Shape;311;p30"/>
          <p:cNvSpPr/>
          <p:nvPr/>
        </p:nvSpPr>
        <p:spPr>
          <a:xfrm>
            <a:off x="2749970" y="4045964"/>
            <a:ext cx="697506" cy="697507"/>
          </a:xfrm>
          <a:custGeom>
            <a:avLst/>
            <a:gdLst/>
            <a:ahLst/>
            <a:cxnLst/>
            <a:rect l="l" t="t" r="r" b="b"/>
            <a:pathLst>
              <a:path w="1395013" h="1395013" extrusionOk="0">
                <a:moveTo>
                  <a:pt x="0" y="0"/>
                </a:moveTo>
                <a:lnTo>
                  <a:pt x="1395013" y="0"/>
                </a:lnTo>
                <a:lnTo>
                  <a:pt x="1395013" y="1395014"/>
                </a:lnTo>
                <a:lnTo>
                  <a:pt x="0" y="1395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2" name="Google Shape;312;p30"/>
          <p:cNvSpPr/>
          <p:nvPr/>
        </p:nvSpPr>
        <p:spPr>
          <a:xfrm>
            <a:off x="7028625" y="3476771"/>
            <a:ext cx="1078134" cy="1078134"/>
          </a:xfrm>
          <a:custGeom>
            <a:avLst/>
            <a:gdLst/>
            <a:ahLst/>
            <a:cxnLst/>
            <a:rect l="l" t="t" r="r" b="b"/>
            <a:pathLst>
              <a:path w="2156268" h="2156268" extrusionOk="0">
                <a:moveTo>
                  <a:pt x="0" y="0"/>
                </a:moveTo>
                <a:lnTo>
                  <a:pt x="2156269" y="0"/>
                </a:lnTo>
                <a:lnTo>
                  <a:pt x="2156269" y="2156268"/>
                </a:lnTo>
                <a:lnTo>
                  <a:pt x="0" y="2156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3" name="Google Shape;313;p30"/>
          <p:cNvSpPr/>
          <p:nvPr/>
        </p:nvSpPr>
        <p:spPr>
          <a:xfrm>
            <a:off x="3895168" y="2011825"/>
            <a:ext cx="1059545" cy="876532"/>
          </a:xfrm>
          <a:custGeom>
            <a:avLst/>
            <a:gdLst/>
            <a:ahLst/>
            <a:cxnLst/>
            <a:rect l="l" t="t" r="r" b="b"/>
            <a:pathLst>
              <a:path w="2119089" h="1753064" extrusionOk="0">
                <a:moveTo>
                  <a:pt x="0" y="0"/>
                </a:moveTo>
                <a:lnTo>
                  <a:pt x="2119089" y="0"/>
                </a:lnTo>
                <a:lnTo>
                  <a:pt x="2119089" y="1753064"/>
                </a:lnTo>
                <a:lnTo>
                  <a:pt x="0" y="1753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4" name="Google Shape;314;p30"/>
          <p:cNvSpPr/>
          <p:nvPr/>
        </p:nvSpPr>
        <p:spPr>
          <a:xfrm>
            <a:off x="5863139" y="1726045"/>
            <a:ext cx="1073971" cy="214794"/>
          </a:xfrm>
          <a:custGeom>
            <a:avLst/>
            <a:gdLst/>
            <a:ahLst/>
            <a:cxnLst/>
            <a:rect l="l" t="t" r="r" b="b"/>
            <a:pathLst>
              <a:path w="2147942" h="429588" extrusionOk="0">
                <a:moveTo>
                  <a:pt x="0" y="0"/>
                </a:moveTo>
                <a:lnTo>
                  <a:pt x="2147941" y="0"/>
                </a:lnTo>
                <a:lnTo>
                  <a:pt x="2147941" y="429588"/>
                </a:lnTo>
                <a:lnTo>
                  <a:pt x="0" y="429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5" name="Google Shape;315;p30"/>
          <p:cNvSpPr/>
          <p:nvPr/>
        </p:nvSpPr>
        <p:spPr>
          <a:xfrm>
            <a:off x="4144450" y="1661561"/>
            <a:ext cx="946190" cy="471374"/>
          </a:xfrm>
          <a:custGeom>
            <a:avLst/>
            <a:gdLst/>
            <a:ahLst/>
            <a:cxnLst/>
            <a:rect l="l" t="t" r="r" b="b"/>
            <a:pathLst>
              <a:path w="1892380" h="942749" extrusionOk="0">
                <a:moveTo>
                  <a:pt x="0" y="0"/>
                </a:moveTo>
                <a:lnTo>
                  <a:pt x="1892380" y="0"/>
                </a:lnTo>
                <a:lnTo>
                  <a:pt x="1892380" y="942749"/>
                </a:lnTo>
                <a:lnTo>
                  <a:pt x="0" y="942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6" name="Google Shape;316;p30"/>
          <p:cNvSpPr/>
          <p:nvPr/>
        </p:nvSpPr>
        <p:spPr>
          <a:xfrm>
            <a:off x="5090641" y="1543050"/>
            <a:ext cx="672486" cy="580783"/>
          </a:xfrm>
          <a:custGeom>
            <a:avLst/>
            <a:gdLst/>
            <a:ahLst/>
            <a:cxnLst/>
            <a:rect l="l" t="t" r="r" b="b"/>
            <a:pathLst>
              <a:path w="1344971" h="1161566" extrusionOk="0">
                <a:moveTo>
                  <a:pt x="0" y="0"/>
                </a:moveTo>
                <a:lnTo>
                  <a:pt x="1344972" y="0"/>
                </a:lnTo>
                <a:lnTo>
                  <a:pt x="1344972" y="1161566"/>
                </a:lnTo>
                <a:lnTo>
                  <a:pt x="0" y="1161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7" name="Google Shape;317;p30"/>
          <p:cNvSpPr/>
          <p:nvPr/>
        </p:nvSpPr>
        <p:spPr>
          <a:xfrm>
            <a:off x="5352296" y="2099364"/>
            <a:ext cx="823275" cy="580783"/>
          </a:xfrm>
          <a:custGeom>
            <a:avLst/>
            <a:gdLst/>
            <a:ahLst/>
            <a:cxnLst/>
            <a:rect l="l" t="t" r="r" b="b"/>
            <a:pathLst>
              <a:path w="1646550" h="1161566" extrusionOk="0">
                <a:moveTo>
                  <a:pt x="0" y="0"/>
                </a:moveTo>
                <a:lnTo>
                  <a:pt x="1646550" y="0"/>
                </a:lnTo>
                <a:lnTo>
                  <a:pt x="1646550" y="1161566"/>
                </a:lnTo>
                <a:lnTo>
                  <a:pt x="0" y="1161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8" name="Google Shape;318;p30"/>
          <p:cNvSpPr/>
          <p:nvPr/>
        </p:nvSpPr>
        <p:spPr>
          <a:xfrm>
            <a:off x="4653214" y="2621005"/>
            <a:ext cx="874854" cy="855766"/>
          </a:xfrm>
          <a:custGeom>
            <a:avLst/>
            <a:gdLst/>
            <a:ahLst/>
            <a:cxnLst/>
            <a:rect l="l" t="t" r="r" b="b"/>
            <a:pathLst>
              <a:path w="1749707" h="1711531" extrusionOk="0">
                <a:moveTo>
                  <a:pt x="0" y="0"/>
                </a:moveTo>
                <a:lnTo>
                  <a:pt x="1749707" y="0"/>
                </a:lnTo>
                <a:lnTo>
                  <a:pt x="1749707" y="1711531"/>
                </a:lnTo>
                <a:lnTo>
                  <a:pt x="0" y="1711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9" name="Google Shape;319;p30"/>
          <p:cNvSpPr txBox="1"/>
          <p:nvPr/>
        </p:nvSpPr>
        <p:spPr>
          <a:xfrm>
            <a:off x="783327" y="785054"/>
            <a:ext cx="33237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 PAGE</a:t>
            </a:r>
            <a:endParaRPr sz="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4246369" y="748985"/>
            <a:ext cx="4185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graphics are placed here in case you need anything extra when creating your presentation. They are art-deco design aligned and will help with co</a:t>
            </a:r>
            <a:r>
              <a:rPr lang="en" sz="900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hes</a:t>
            </a:r>
            <a:r>
              <a:rPr lang="en" sz="900" i="0" u="none" strike="noStrike" cap="none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iveness of design. Feel free to sprinkle throughout your presentation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6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4"/>
          <p:cNvGrpSpPr/>
          <p:nvPr/>
        </p:nvGrpSpPr>
        <p:grpSpPr>
          <a:xfrm>
            <a:off x="0" y="-144666"/>
            <a:ext cx="3615503" cy="5288334"/>
            <a:chOff x="0" y="-76200"/>
            <a:chExt cx="1904400" cy="2785533"/>
          </a:xfrm>
        </p:grpSpPr>
        <p:sp>
          <p:nvSpPr>
            <p:cNvPr id="72" name="Google Shape;72;p14"/>
            <p:cNvSpPr/>
            <p:nvPr/>
          </p:nvSpPr>
          <p:spPr>
            <a:xfrm>
              <a:off x="0" y="0"/>
              <a:ext cx="1904357" cy="2709333"/>
            </a:xfrm>
            <a:custGeom>
              <a:avLst/>
              <a:gdLst/>
              <a:ahLst/>
              <a:cxnLst/>
              <a:rect l="l" t="t" r="r" b="b"/>
              <a:pathLst>
                <a:path w="1904357" h="2709333" extrusionOk="0">
                  <a:moveTo>
                    <a:pt x="0" y="0"/>
                  </a:moveTo>
                  <a:lnTo>
                    <a:pt x="1904357" y="0"/>
                  </a:lnTo>
                  <a:lnTo>
                    <a:pt x="19043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0" y="-76200"/>
              <a:ext cx="1904400" cy="27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4"/>
          <p:cNvSpPr/>
          <p:nvPr/>
        </p:nvSpPr>
        <p:spPr>
          <a:xfrm>
            <a:off x="390485" y="2331821"/>
            <a:ext cx="2890714" cy="2389625"/>
          </a:xfrm>
          <a:custGeom>
            <a:avLst/>
            <a:gdLst/>
            <a:ahLst/>
            <a:cxnLst/>
            <a:rect l="l" t="t" r="r" b="b"/>
            <a:pathLst>
              <a:path w="5781428" h="4779250" extrusionOk="0">
                <a:moveTo>
                  <a:pt x="0" y="0"/>
                </a:moveTo>
                <a:lnTo>
                  <a:pt x="5781428" y="0"/>
                </a:lnTo>
                <a:lnTo>
                  <a:pt x="5781428" y="4779250"/>
                </a:lnTo>
                <a:lnTo>
                  <a:pt x="0" y="477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839" r="-2311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312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OVERVIEW</a:t>
            </a:r>
            <a:endParaRPr b="1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294967295"/>
          </p:nvPr>
        </p:nvSpPr>
        <p:spPr>
          <a:xfrm>
            <a:off x="3952425" y="901900"/>
            <a:ext cx="4616100" cy="3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Char char="●"/>
            </a:pPr>
            <a:r>
              <a:rPr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Bullets here or other </a:t>
            </a: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points</a:t>
            </a:r>
            <a:r>
              <a:rPr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interest</a:t>
            </a:r>
            <a:endParaRPr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900025" y="893600"/>
            <a:ext cx="40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 TITLE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943775" y="1430900"/>
            <a:ext cx="3742200" cy="28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here</a:t>
            </a:r>
            <a:endParaRPr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370750" y="1099150"/>
            <a:ext cx="2644364" cy="3223529"/>
          </a:xfrm>
          <a:custGeom>
            <a:avLst/>
            <a:gdLst/>
            <a:ahLst/>
            <a:cxnLst/>
            <a:rect l="l" t="t" r="r" b="b"/>
            <a:pathLst>
              <a:path w="702821" h="871813" extrusionOk="0">
                <a:moveTo>
                  <a:pt x="0" y="0"/>
                </a:moveTo>
                <a:lnTo>
                  <a:pt x="702821" y="0"/>
                </a:lnTo>
                <a:lnTo>
                  <a:pt x="702821" y="871813"/>
                </a:lnTo>
                <a:lnTo>
                  <a:pt x="0" y="871813"/>
                </a:ln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IMAGE PLACEHOLDER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2811775" y="1551275"/>
            <a:ext cx="34074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HEADING GOES HERE</a:t>
            </a:r>
            <a:endParaRPr sz="4300"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08300" y="526450"/>
            <a:ext cx="369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02F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HEADING</a:t>
            </a:r>
            <a:endParaRPr b="1"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808300" y="1099150"/>
            <a:ext cx="369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302F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5370750" y="1099150"/>
            <a:ext cx="2644364" cy="3223529"/>
          </a:xfrm>
          <a:custGeom>
            <a:avLst/>
            <a:gdLst/>
            <a:ahLst/>
            <a:cxnLst/>
            <a:rect l="l" t="t" r="r" b="b"/>
            <a:pathLst>
              <a:path w="702821" h="871813" extrusionOk="0">
                <a:moveTo>
                  <a:pt x="0" y="0"/>
                </a:moveTo>
                <a:lnTo>
                  <a:pt x="702821" y="0"/>
                </a:lnTo>
                <a:lnTo>
                  <a:pt x="702821" y="871813"/>
                </a:lnTo>
                <a:lnTo>
                  <a:pt x="0" y="871813"/>
                </a:lnTo>
                <a:close/>
              </a:path>
            </a:pathLst>
          </a:custGeom>
          <a:solidFill>
            <a:srgbClr val="18215B"/>
          </a:solidFill>
          <a:ln w="12700" cap="flat" cmpd="sng">
            <a:solidFill>
              <a:srgbClr val="302F6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263592"/>
                </a:solidFill>
                <a:latin typeface="Century Gothic" panose="020B0502020202020204" pitchFamily="34" charset="0"/>
              </a:rPr>
              <a:t>IMAGE PLACEHOLDER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726900" y="868350"/>
            <a:ext cx="23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A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531450" y="1788650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224250" y="2453950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5919750" y="1653850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6016300" y="817225"/>
            <a:ext cx="23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C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421050" y="1441050"/>
            <a:ext cx="23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B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419700" y="900900"/>
            <a:ext cx="23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A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853000" y="1883700"/>
            <a:ext cx="23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A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093525" y="1962825"/>
            <a:ext cx="23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A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604700" y="2757425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224250" y="1623550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5898075" y="2757425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819925" y="1999050"/>
            <a:ext cx="34074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HEADING GOES HERE</a:t>
            </a:r>
            <a:endParaRPr sz="4300"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85100" y="3210675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b="1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770650" y="937050"/>
            <a:ext cx="23046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1215275" y="3058650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rgbClr val="1821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rgbClr val="18215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5267225" y="744325"/>
            <a:ext cx="26955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about this </a:t>
            </a:r>
            <a:r>
              <a:rPr lang="en" sz="14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r>
              <a:rPr lang="en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goes here</a:t>
            </a:r>
            <a:endParaRPr sz="14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311126" y="512953"/>
            <a:ext cx="1686628" cy="1836392"/>
          </a:xfrm>
          <a:custGeom>
            <a:avLst/>
            <a:gdLst/>
            <a:ahLst/>
            <a:cxnLst/>
            <a:rect l="l" t="t" r="r" b="b"/>
            <a:pathLst>
              <a:path w="2480336" h="2632820" extrusionOk="0">
                <a:moveTo>
                  <a:pt x="0" y="0"/>
                </a:moveTo>
                <a:lnTo>
                  <a:pt x="2480337" y="0"/>
                </a:lnTo>
                <a:lnTo>
                  <a:pt x="2480337" y="2632820"/>
                </a:lnTo>
                <a:lnTo>
                  <a:pt x="0" y="263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0" name="Google Shape;130;p21"/>
          <p:cNvSpPr/>
          <p:nvPr/>
        </p:nvSpPr>
        <p:spPr>
          <a:xfrm flipH="1">
            <a:off x="6968179" y="2957950"/>
            <a:ext cx="1829248" cy="1836392"/>
          </a:xfrm>
          <a:custGeom>
            <a:avLst/>
            <a:gdLst/>
            <a:ahLst/>
            <a:cxnLst/>
            <a:rect l="l" t="t" r="r" b="b"/>
            <a:pathLst>
              <a:path w="2480336" h="2632820" extrusionOk="0">
                <a:moveTo>
                  <a:pt x="2480336" y="0"/>
                </a:moveTo>
                <a:lnTo>
                  <a:pt x="0" y="0"/>
                </a:lnTo>
                <a:lnTo>
                  <a:pt x="0" y="2632820"/>
                </a:lnTo>
                <a:lnTo>
                  <a:pt x="2480336" y="2632820"/>
                </a:lnTo>
                <a:lnTo>
                  <a:pt x="248033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(16:9)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Poppins</vt:lpstr>
      <vt:lpstr>Poppins Light</vt:lpstr>
      <vt:lpstr>Arial</vt:lpstr>
      <vt:lpstr>Calibri</vt:lpstr>
      <vt:lpstr>Century Gothic</vt:lpstr>
      <vt:lpstr>Simple Light</vt:lpstr>
      <vt:lpstr>PRESENTATION TITLE</vt:lpstr>
      <vt:lpstr>TOPIC OVERVIEW</vt:lpstr>
      <vt:lpstr>SLIDE TITLE</vt:lpstr>
      <vt:lpstr>HEADING GOES HERE</vt:lpstr>
      <vt:lpstr>HEADING</vt:lpstr>
      <vt:lpstr>TOPIC A</vt:lpstr>
      <vt:lpstr>TOPIC A</vt:lpstr>
      <vt:lpstr>HEADING GOES HERE</vt:lpstr>
      <vt:lpstr>TOPIC TWO</vt:lpstr>
      <vt:lpstr>LOS ANGELES</vt:lpstr>
      <vt:lpstr>CITY STATE</vt:lpstr>
      <vt:lpstr>Name CALLSIGN</vt:lpstr>
      <vt:lpstr>HEADING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Houlihan, Kathleen</cp:lastModifiedBy>
  <cp:revision>1</cp:revision>
  <dcterms:modified xsi:type="dcterms:W3CDTF">2025-02-05T21:57:50Z</dcterms:modified>
</cp:coreProperties>
</file>